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1" r:id="rId4"/>
    <p:sldId id="257" r:id="rId5"/>
    <p:sldId id="276" r:id="rId6"/>
    <p:sldId id="273" r:id="rId7"/>
    <p:sldId id="262" r:id="rId8"/>
    <p:sldId id="267" r:id="rId9"/>
    <p:sldId id="266" r:id="rId10"/>
    <p:sldId id="269" r:id="rId11"/>
    <p:sldId id="260" r:id="rId12"/>
    <p:sldId id="259" r:id="rId13"/>
    <p:sldId id="263" r:id="rId14"/>
    <p:sldId id="274" r:id="rId15"/>
    <p:sldId id="275" r:id="rId16"/>
    <p:sldId id="264" r:id="rId17"/>
    <p:sldId id="265" r:id="rId18"/>
    <p:sldId id="270" r:id="rId19"/>
    <p:sldId id="272" r:id="rId20"/>
    <p:sldId id="277" r:id="rId21"/>
    <p:sldId id="278" r:id="rId22"/>
    <p:sldId id="268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143D-4AF6-40F5-B269-C2BB5AF4DEC8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D3CEE-217A-4A0F-A977-42AD59824D5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580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Nævn de andre valgmuligheder, som ikke blev valgt</a:t>
            </a:r>
          </a:p>
          <a:p>
            <a:r>
              <a:rPr lang="da-DK" dirty="0"/>
              <a:t>Flutter fokus på ui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929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Kommunikationsbus, hen af en event-bus pattern</a:t>
            </a:r>
          </a:p>
          <a:p>
            <a:r>
              <a:rPr lang="da-DK" dirty="0" err="1"/>
              <a:t>Mapster</a:t>
            </a:r>
            <a:r>
              <a:rPr lang="da-DK" dirty="0"/>
              <a:t>, </a:t>
            </a:r>
            <a:r>
              <a:rPr lang="da-DK" dirty="0" err="1"/>
              <a:t>cqs</a:t>
            </a:r>
            <a:endParaRPr lang="da-DK" dirty="0"/>
          </a:p>
          <a:p>
            <a:r>
              <a:rPr lang="da-DK" dirty="0" err="1"/>
              <a:t>Ddd</a:t>
            </a:r>
            <a:r>
              <a:rPr lang="da-DK" dirty="0"/>
              <a:t>, domain and </a:t>
            </a:r>
            <a:r>
              <a:rPr lang="da-DK" dirty="0" err="1"/>
              <a:t>bounded</a:t>
            </a:r>
            <a:r>
              <a:rPr lang="da-DK" dirty="0"/>
              <a:t> </a:t>
            </a:r>
            <a:r>
              <a:rPr lang="da-DK" dirty="0" err="1"/>
              <a:t>contextsm</a:t>
            </a:r>
            <a:r>
              <a:rPr lang="da-DK" dirty="0"/>
              <a:t> eksperter, </a:t>
            </a:r>
            <a:r>
              <a:rPr lang="da-DK" dirty="0" err="1"/>
              <a:t>tyngt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939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Forkert pil mellem </a:t>
            </a:r>
            <a:r>
              <a:rPr lang="da-DK" dirty="0" err="1"/>
              <a:t>client</a:t>
            </a:r>
            <a:r>
              <a:rPr lang="da-DK" dirty="0"/>
              <a:t> og </a:t>
            </a:r>
            <a:r>
              <a:rPr lang="da-DK" dirty="0" err="1"/>
              <a:t>endpoint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38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Ingen </a:t>
            </a:r>
            <a:r>
              <a:rPr lang="da-DK" dirty="0" err="1"/>
              <a:t>backfield</a:t>
            </a:r>
            <a:r>
              <a:rPr lang="da-DK" dirty="0"/>
              <a:t> blev vist, ej navigation </a:t>
            </a:r>
            <a:r>
              <a:rPr lang="da-DK" dirty="0" err="1"/>
              <a:t>properites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188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per </a:t>
            </a:r>
            <a:r>
              <a:rPr lang="da-DK" dirty="0" err="1"/>
              <a:t>concrete</a:t>
            </a:r>
            <a:r>
              <a:rPr lang="da-DK" dirty="0"/>
              <a:t> class</a:t>
            </a:r>
          </a:p>
          <a:p>
            <a:r>
              <a:rPr lang="da-DK" dirty="0"/>
              <a:t>Value </a:t>
            </a:r>
            <a:r>
              <a:rPr lang="da-DK" dirty="0" err="1"/>
              <a:t>object</a:t>
            </a:r>
            <a:r>
              <a:rPr lang="da-DK" dirty="0"/>
              <a:t> of </a:t>
            </a:r>
            <a:r>
              <a:rPr lang="da-DK" dirty="0" err="1"/>
              <a:t>ObservationTimeAndLocation</a:t>
            </a:r>
            <a:r>
              <a:rPr lang="da-DK" dirty="0"/>
              <a:t> as Data_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094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Hver punkt, 1 dag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600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301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410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14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674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356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088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127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835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559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32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94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FC3EF-E55C-49E4-B045-E89987DFB8FF}" type="datetimeFigureOut">
              <a:rPr lang="da-DK" smtClean="0"/>
              <a:t>21-03-2023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9414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træ, plante&#10;&#10;Automatisk genereret beskrivelse">
            <a:extLst>
              <a:ext uri="{FF2B5EF4-FFF2-40B4-BE49-F238E27FC236}">
                <a16:creationId xmlns:a16="http://schemas.microsoft.com/office/drawing/2014/main" id="{7263688B-A4D8-D43F-CC6A-3063B8A0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EB49DE-AC7D-6C08-CDD3-FF4A99A4C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6600" b="1" dirty="0"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rPr>
              <a:t>Livsform Observationsplatform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A6A1BC-71F4-2BB4-F3C5-670BBD028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Benjamin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Elif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Larsen</a:t>
            </a:r>
          </a:p>
        </p:txBody>
      </p:sp>
    </p:spTree>
    <p:extLst>
      <p:ext uri="{BB962C8B-B14F-4D97-AF65-F5344CB8AC3E}">
        <p14:creationId xmlns:p14="http://schemas.microsoft.com/office/powerpoint/2010/main" val="362015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1809A-E4EA-C753-C7DE-567C2638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Mønstre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3FE2B3-2384-168C-9D97-EB7BC25C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Domain Driven Design</a:t>
            </a:r>
          </a:p>
          <a:p>
            <a:r>
              <a:rPr lang="da-DK" dirty="0"/>
              <a:t>CQRS</a:t>
            </a:r>
          </a:p>
          <a:p>
            <a:r>
              <a:rPr lang="da-DK" dirty="0"/>
              <a:t>Repository Design</a:t>
            </a:r>
          </a:p>
          <a:p>
            <a:r>
              <a:rPr lang="da-DK" dirty="0" err="1"/>
              <a:t>Result</a:t>
            </a:r>
            <a:r>
              <a:rPr lang="da-DK" dirty="0"/>
              <a:t> Pattern</a:t>
            </a:r>
          </a:p>
          <a:p>
            <a:r>
              <a:rPr lang="da-DK" dirty="0" err="1"/>
              <a:t>Specification</a:t>
            </a:r>
            <a:r>
              <a:rPr lang="da-DK" dirty="0"/>
              <a:t> Pattern</a:t>
            </a:r>
          </a:p>
          <a:p>
            <a:r>
              <a:rPr lang="da-DK" dirty="0"/>
              <a:t>Kommunikationsbus</a:t>
            </a:r>
          </a:p>
        </p:txBody>
      </p:sp>
      <p:pic>
        <p:nvPicPr>
          <p:cNvPr id="7" name="Billede 6" descr="Et billede, der indeholder hvepserede, udendørs, bikage, insekt&#10;&#10;Automatisk genereret beskrivelse">
            <a:extLst>
              <a:ext uri="{FF2B5EF4-FFF2-40B4-BE49-F238E27FC236}">
                <a16:creationId xmlns:a16="http://schemas.microsoft.com/office/drawing/2014/main" id="{1290CCC1-4D7B-D644-3BEE-CCE92084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31" y="0"/>
            <a:ext cx="5685169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98347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udendørs, klippe, stående, fugl&#10;&#10;Automatisk genereret beskrivelse">
            <a:extLst>
              <a:ext uri="{FF2B5EF4-FFF2-40B4-BE49-F238E27FC236}">
                <a16:creationId xmlns:a16="http://schemas.microsoft.com/office/drawing/2014/main" id="{9BA93DD2-D456-F579-37AA-F48018503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252" y="4688324"/>
            <a:ext cx="325949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95891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49EA0-932A-0725-562D-E843C58D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E48D3283-2898-BF0C-07AF-99AD096D7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02" y="1690688"/>
            <a:ext cx="5715798" cy="4324954"/>
          </a:xfrm>
        </p:spPr>
      </p:pic>
      <p:pic>
        <p:nvPicPr>
          <p:cNvPr id="7" name="Billede 6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60FB177A-05AB-0E64-130B-A19A457F9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7" y="1966150"/>
            <a:ext cx="5033926" cy="29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8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0BC55-135E-D15A-8560-9FD5E841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Kommunikation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1CA6188E-386B-54CA-1783-F8DC0193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91" y="1825625"/>
            <a:ext cx="8944417" cy="4351338"/>
          </a:xfrm>
        </p:spPr>
      </p:pic>
    </p:spTree>
    <p:extLst>
      <p:ext uri="{BB962C8B-B14F-4D97-AF65-F5344CB8AC3E}">
        <p14:creationId xmlns:p14="http://schemas.microsoft.com/office/powerpoint/2010/main" val="354772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4F050-BBBB-5164-8353-BCA53A4E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Klasse diagram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AF93B907-196C-3673-247A-F02F2A7F6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95" y="1376039"/>
            <a:ext cx="6183210" cy="5410308"/>
          </a:xfrm>
        </p:spPr>
      </p:pic>
    </p:spTree>
    <p:extLst>
      <p:ext uri="{BB962C8B-B14F-4D97-AF65-F5344CB8AC3E}">
        <p14:creationId xmlns:p14="http://schemas.microsoft.com/office/powerpoint/2010/main" val="251614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083A9-26F5-34B7-F090-CFE31941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ER Diagram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2C68876-687B-523E-EA0C-7BCC10140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55" y="214980"/>
            <a:ext cx="4267202" cy="6428040"/>
          </a:xfrm>
        </p:spPr>
      </p:pic>
    </p:spTree>
    <p:extLst>
      <p:ext uri="{BB962C8B-B14F-4D97-AF65-F5344CB8AC3E}">
        <p14:creationId xmlns:p14="http://schemas.microsoft.com/office/powerpoint/2010/main" val="3441547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85D31-1740-2AE7-738C-B54D6126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Repository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AB108594-A7CD-4381-B45F-14A1DC407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81" y="1825625"/>
            <a:ext cx="9171637" cy="4351338"/>
          </a:xfr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B706CCAB-83D5-C3AB-BF29-E1C38180CB5F}"/>
              </a:ext>
            </a:extLst>
          </p:cNvPr>
          <p:cNvCxnSpPr/>
          <p:nvPr/>
        </p:nvCxnSpPr>
        <p:spPr>
          <a:xfrm flipV="1">
            <a:off x="2769833" y="2840854"/>
            <a:ext cx="1411550" cy="1242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blomst, indendørs, hvid, plante&#10;&#10;Automatisk genereret beskrivelse">
            <a:extLst>
              <a:ext uri="{FF2B5EF4-FFF2-40B4-BE49-F238E27FC236}">
                <a16:creationId xmlns:a16="http://schemas.microsoft.com/office/drawing/2014/main" id="{B72DC8F6-95CB-59D2-D10C-A5FF42C20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922" y="4924700"/>
            <a:ext cx="2456156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803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insekt&#10;&#10;Automatisk genereret beskrivelse">
            <a:extLst>
              <a:ext uri="{FF2B5EF4-FFF2-40B4-BE49-F238E27FC236}">
                <a16:creationId xmlns:a16="http://schemas.microsoft.com/office/drawing/2014/main" id="{9D1EFA7E-3162-9DE3-8C8C-9FCA25B4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89" y="2766218"/>
            <a:ext cx="375408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/>
              <a:t>Produktløsning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680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51D717-17CC-7AA2-4060-4AD8F120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Endelige løsning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81BA430-33F0-CDEB-7B8A-8BD64CC93E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API</a:t>
            </a:r>
          </a:p>
          <a:p>
            <a:pPr lvl="1"/>
            <a:r>
              <a:rPr lang="da-DK" dirty="0" err="1"/>
              <a:t>ASP.Net</a:t>
            </a:r>
            <a:r>
              <a:rPr lang="da-DK" dirty="0"/>
              <a:t> Core</a:t>
            </a:r>
          </a:p>
          <a:p>
            <a:r>
              <a:rPr lang="da-DK" dirty="0"/>
              <a:t>Applikation</a:t>
            </a:r>
          </a:p>
          <a:p>
            <a:pPr lvl="1"/>
            <a:r>
              <a:rPr lang="da-DK" dirty="0"/>
              <a:t>Flutter med Dart</a:t>
            </a:r>
          </a:p>
          <a:p>
            <a:r>
              <a:rPr lang="da-DK" dirty="0"/>
              <a:t>Database</a:t>
            </a:r>
          </a:p>
          <a:p>
            <a:pPr lvl="1"/>
            <a:r>
              <a:rPr lang="da-DK" dirty="0"/>
              <a:t>MSSQL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50248EA-E3BE-2259-564B-9759E632B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41344"/>
            <a:ext cx="5181600" cy="4351338"/>
          </a:xfrm>
        </p:spPr>
        <p:txBody>
          <a:bodyPr/>
          <a:lstStyle/>
          <a:p>
            <a:r>
              <a:rPr lang="da-DK" dirty="0"/>
              <a:t>Muligt at indsende observationer?</a:t>
            </a:r>
          </a:p>
          <a:p>
            <a:pPr lvl="1"/>
            <a:r>
              <a:rPr lang="da-DK" dirty="0"/>
              <a:t>Er muligt.</a:t>
            </a:r>
          </a:p>
          <a:p>
            <a:r>
              <a:rPr lang="da-DK" dirty="0"/>
              <a:t>Tid og sted?</a:t>
            </a:r>
          </a:p>
          <a:p>
            <a:pPr lvl="1"/>
            <a:r>
              <a:rPr lang="da-DK" dirty="0"/>
              <a:t>Automatisk hentet.</a:t>
            </a:r>
          </a:p>
          <a:p>
            <a:r>
              <a:rPr lang="da-DK" dirty="0"/>
              <a:t>Like?</a:t>
            </a:r>
          </a:p>
          <a:p>
            <a:pPr lvl="1"/>
            <a:r>
              <a:rPr lang="da-DK" dirty="0"/>
              <a:t>Er muligt.</a:t>
            </a:r>
          </a:p>
          <a:p>
            <a:r>
              <a:rPr lang="da-DK" dirty="0"/>
              <a:t>Real-time kommunikation?</a:t>
            </a:r>
          </a:p>
          <a:p>
            <a:pPr lvl="1"/>
            <a:r>
              <a:rPr lang="da-DK" dirty="0"/>
              <a:t>Mangler i applikationen.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E148B80C-4355-A277-CD97-694F3B2B3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9"/>
          <a:stretch/>
        </p:blipFill>
        <p:spPr>
          <a:xfrm>
            <a:off x="-1224809" y="5397623"/>
            <a:ext cx="14656784" cy="1593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989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98DAE-3B48-058D-CB26-263127AD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B7D809-4F78-0267-5502-6B933D37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920" cy="4351338"/>
          </a:xfrm>
        </p:spPr>
        <p:txBody>
          <a:bodyPr/>
          <a:lstStyle/>
          <a:p>
            <a:r>
              <a:rPr lang="da-DK" dirty="0"/>
              <a:t>Introduktion</a:t>
            </a:r>
          </a:p>
          <a:p>
            <a:r>
              <a:rPr lang="da-DK" dirty="0"/>
              <a:t>Teknologi og Mønstre Valg</a:t>
            </a:r>
          </a:p>
          <a:p>
            <a:r>
              <a:rPr lang="da-DK" dirty="0"/>
              <a:t>Arkitektur</a:t>
            </a:r>
          </a:p>
          <a:p>
            <a:r>
              <a:rPr lang="da-DK" dirty="0"/>
              <a:t>Demonstration</a:t>
            </a:r>
          </a:p>
          <a:p>
            <a:r>
              <a:rPr lang="da-DK" dirty="0"/>
              <a:t>Produktløsning</a:t>
            </a:r>
          </a:p>
          <a:p>
            <a:endParaRPr lang="da-DK" dirty="0"/>
          </a:p>
        </p:txBody>
      </p:sp>
      <p:pic>
        <p:nvPicPr>
          <p:cNvPr id="5" name="Billede 4" descr="Et billede, der indeholder udendørs, insekt, klippe, sten&#10;&#10;Automatisk genereret beskrivelse">
            <a:extLst>
              <a:ext uri="{FF2B5EF4-FFF2-40B4-BE49-F238E27FC236}">
                <a16:creationId xmlns:a16="http://schemas.microsoft.com/office/drawing/2014/main" id="{EC065B6F-75F1-1E45-F403-3DC6E725E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2120" y="0"/>
            <a:ext cx="647988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080294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græs, fugl, udendørs, vand&#10;&#10;Automatisk genereret beskrivelse">
            <a:extLst>
              <a:ext uri="{FF2B5EF4-FFF2-40B4-BE49-F238E27FC236}">
                <a16:creationId xmlns:a16="http://schemas.microsoft.com/office/drawing/2014/main" id="{744F0BC1-3FB1-E594-E207-C0FE0476B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04"/>
            <a:ext cx="12192000" cy="68606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22" y="900030"/>
            <a:ext cx="3122556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Tidsplan </a:t>
            </a:r>
          </a:p>
        </p:txBody>
      </p:sp>
    </p:spTree>
    <p:extLst>
      <p:ext uri="{BB962C8B-B14F-4D97-AF65-F5344CB8AC3E}">
        <p14:creationId xmlns:p14="http://schemas.microsoft.com/office/powerpoint/2010/main" val="424734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D393206D-47C8-84D3-CC0D-782FF5E45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64" y="0"/>
            <a:ext cx="9594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49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fugl&#10;&#10;Automatisk genereret beskrivelse">
            <a:extLst>
              <a:ext uri="{FF2B5EF4-FFF2-40B4-BE49-F238E27FC236}">
                <a16:creationId xmlns:a16="http://schemas.microsoft.com/office/drawing/2014/main" id="{6C1A8A78-7449-7048-E2DC-ADE65FDE0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22" y="4841715"/>
            <a:ext cx="3122556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Spørgsmål?</a:t>
            </a:r>
          </a:p>
        </p:txBody>
      </p:sp>
    </p:spTree>
    <p:extLst>
      <p:ext uri="{BB962C8B-B14F-4D97-AF65-F5344CB8AC3E}">
        <p14:creationId xmlns:p14="http://schemas.microsoft.com/office/powerpoint/2010/main" val="47745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sky, udendørs, overskyet, skyer&#10;&#10;Automatisk genereret beskrivelse">
            <a:extLst>
              <a:ext uri="{FF2B5EF4-FFF2-40B4-BE49-F238E27FC236}">
                <a16:creationId xmlns:a16="http://schemas.microsoft.com/office/drawing/2014/main" id="{9551B6EB-D730-4132-BEEC-294C8B52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27" y="5729801"/>
            <a:ext cx="2333146" cy="8559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Tak</a:t>
            </a:r>
          </a:p>
        </p:txBody>
      </p:sp>
    </p:spTree>
    <p:extLst>
      <p:ext uri="{BB962C8B-B14F-4D97-AF65-F5344CB8AC3E}">
        <p14:creationId xmlns:p14="http://schemas.microsoft.com/office/powerpoint/2010/main" val="33021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slette&#10;&#10;Automatisk genereret beskrivelse">
            <a:extLst>
              <a:ext uri="{FF2B5EF4-FFF2-40B4-BE49-F238E27FC236}">
                <a16:creationId xmlns:a16="http://schemas.microsoft.com/office/drawing/2014/main" id="{D7EBE695-EE97-64C7-D820-CCD86076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150" y="4831394"/>
            <a:ext cx="3321698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Introduktion</a:t>
            </a:r>
          </a:p>
        </p:txBody>
      </p:sp>
    </p:spTree>
    <p:extLst>
      <p:ext uri="{BB962C8B-B14F-4D97-AF65-F5344CB8AC3E}">
        <p14:creationId xmlns:p14="http://schemas.microsoft.com/office/powerpoint/2010/main" val="55007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9A2BA-4654-56CD-3762-3D8D4F14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Case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6A2F9E-B481-739D-D5FD-7145BEFD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831" cy="4351338"/>
          </a:xfrm>
        </p:spPr>
        <p:txBody>
          <a:bodyPr/>
          <a:lstStyle/>
          <a:p>
            <a:r>
              <a:rPr lang="da-DK" dirty="0"/>
              <a:t>Livsformer, dejlige at kigge på. </a:t>
            </a:r>
          </a:p>
          <a:p>
            <a:r>
              <a:rPr lang="da-DK" dirty="0"/>
              <a:t>Kan være svært at genkende.</a:t>
            </a:r>
          </a:p>
          <a:p>
            <a:r>
              <a:rPr lang="da-DK" dirty="0"/>
              <a:t>Kan være svært at finde.</a:t>
            </a:r>
          </a:p>
          <a:p>
            <a:endParaRPr lang="da-DK" dirty="0"/>
          </a:p>
          <a:p>
            <a:r>
              <a:rPr lang="da-DK" dirty="0"/>
              <a:t>Produkt for at hjælpe med observation og genkendelse</a:t>
            </a:r>
          </a:p>
          <a:p>
            <a:endParaRPr lang="da-DK" dirty="0"/>
          </a:p>
        </p:txBody>
      </p:sp>
      <p:pic>
        <p:nvPicPr>
          <p:cNvPr id="5" name="Billede 4" descr="Et billede, der indeholder græs, udendørs, pattedyr, træ&#10;&#10;Automatisk genereret beskrivelse">
            <a:extLst>
              <a:ext uri="{FF2B5EF4-FFF2-40B4-BE49-F238E27FC236}">
                <a16:creationId xmlns:a16="http://schemas.microsoft.com/office/drawing/2014/main" id="{B0349776-EC85-7A60-16D4-AD155178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31" y="0"/>
            <a:ext cx="4926969" cy="68580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91574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52D79-994E-8B4C-314B-565B0738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4" descr="Et billede, der indeholder udendørs, græs, træ, pattedyr&#10;&#10;Automatisk genereret beskrivelse">
            <a:extLst>
              <a:ext uri="{FF2B5EF4-FFF2-40B4-BE49-F238E27FC236}">
                <a16:creationId xmlns:a16="http://schemas.microsoft.com/office/drawing/2014/main" id="{444E9113-4981-4D85-0611-1E67A75FD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655"/>
          </a:xfrm>
        </p:spPr>
      </p:pic>
    </p:spTree>
    <p:extLst>
      <p:ext uri="{BB962C8B-B14F-4D97-AF65-F5344CB8AC3E}">
        <p14:creationId xmlns:p14="http://schemas.microsoft.com/office/powerpoint/2010/main" val="299437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22FF3-3E40-60F0-51FD-242B9C8B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Problemformulering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7CE765-93E2-130C-2B63-636ED7134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891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Hvordan kan en bruger indsende en livsform-observation, med livsform-kategori og art, tid og sted, og andre kan automatisk modtage det på deres feed, samt give andre bruger muligheden for at give et ‘like’ på observation?</a:t>
            </a:r>
          </a:p>
        </p:txBody>
      </p:sp>
      <p:pic>
        <p:nvPicPr>
          <p:cNvPr id="5" name="Billede 4" descr="Et billede, der indeholder fugl, vand, vandfugl, udendørs&#10;&#10;Automatisk genereret beskrivelse">
            <a:extLst>
              <a:ext uri="{FF2B5EF4-FFF2-40B4-BE49-F238E27FC236}">
                <a16:creationId xmlns:a16="http://schemas.microsoft.com/office/drawing/2014/main" id="{34971C69-945B-68B4-AB5A-4C5CEA91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72" y="3586199"/>
            <a:ext cx="7302456" cy="290667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5173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1D086-8506-98B8-40CF-1CDBD2CB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Begrænsninger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20C822-2734-810F-B65C-7A439EFE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83442" cy="4351338"/>
          </a:xfrm>
        </p:spPr>
        <p:txBody>
          <a:bodyPr/>
          <a:lstStyle/>
          <a:p>
            <a:r>
              <a:rPr lang="da-DK" dirty="0"/>
              <a:t>Ikke muligt at overføre billeder og fremvise dem.</a:t>
            </a:r>
          </a:p>
          <a:p>
            <a:r>
              <a:rPr lang="da-DK" dirty="0"/>
              <a:t>Ikke muligt at oprette bruger og logge ind/ud.</a:t>
            </a:r>
          </a:p>
          <a:p>
            <a:r>
              <a:rPr lang="da-DK" dirty="0"/>
              <a:t>Simpelt GUI.</a:t>
            </a:r>
          </a:p>
          <a:p>
            <a:r>
              <a:rPr lang="da-DK" dirty="0"/>
              <a:t>Ikke muligt at slette data via applikationen.</a:t>
            </a:r>
          </a:p>
          <a:p>
            <a:r>
              <a:rPr lang="da-DK" dirty="0"/>
              <a:t>Ikke muligt at oprette en observation uden art.</a:t>
            </a:r>
          </a:p>
        </p:txBody>
      </p:sp>
      <p:pic>
        <p:nvPicPr>
          <p:cNvPr id="5" name="Billede 4" descr="Et billede, der indeholder bygning, insekt, sten&#10;&#10;Automatisk genereret beskrivelse">
            <a:extLst>
              <a:ext uri="{FF2B5EF4-FFF2-40B4-BE49-F238E27FC236}">
                <a16:creationId xmlns:a16="http://schemas.microsoft.com/office/drawing/2014/main" id="{AFDD3B13-EE0B-80B9-455B-D3580A43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20" y="845344"/>
            <a:ext cx="5432680" cy="516731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71628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blomst, plante, hvid, blad&#10;&#10;Automatisk genereret beskrivelse">
            <a:extLst>
              <a:ext uri="{FF2B5EF4-FFF2-40B4-BE49-F238E27FC236}">
                <a16:creationId xmlns:a16="http://schemas.microsoft.com/office/drawing/2014/main" id="{FEF8AD7A-2302-34EE-F703-36881672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" y="0"/>
            <a:ext cx="1218610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481" y="355235"/>
            <a:ext cx="6267038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Teknologi og Mønstre Valg</a:t>
            </a:r>
          </a:p>
        </p:txBody>
      </p:sp>
    </p:spTree>
    <p:extLst>
      <p:ext uri="{BB962C8B-B14F-4D97-AF65-F5344CB8AC3E}">
        <p14:creationId xmlns:p14="http://schemas.microsoft.com/office/powerpoint/2010/main" val="322003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66783-EB48-6D73-9DE7-F2392996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Teknologier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3C6E67C-12A8-D0CA-3901-C5A55738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2151" cy="4351338"/>
          </a:xfrm>
        </p:spPr>
        <p:txBody>
          <a:bodyPr/>
          <a:lstStyle/>
          <a:p>
            <a:r>
              <a:rPr lang="da-DK" dirty="0" err="1"/>
              <a:t>ASP.Net</a:t>
            </a:r>
            <a:r>
              <a:rPr lang="da-DK" dirty="0"/>
              <a:t> Core</a:t>
            </a:r>
          </a:p>
          <a:p>
            <a:pPr lvl="1"/>
            <a:r>
              <a:rPr lang="da-DK" dirty="0" err="1"/>
              <a:t>SignalR</a:t>
            </a:r>
            <a:endParaRPr lang="da-DK" dirty="0"/>
          </a:p>
          <a:p>
            <a:pPr lvl="1"/>
            <a:r>
              <a:rPr lang="da-DK" dirty="0" err="1"/>
              <a:t>Entity</a:t>
            </a:r>
            <a:r>
              <a:rPr lang="da-DK" dirty="0"/>
              <a:t> Framework Core</a:t>
            </a:r>
          </a:p>
          <a:p>
            <a:r>
              <a:rPr lang="da-DK" dirty="0"/>
              <a:t>Flutter </a:t>
            </a:r>
          </a:p>
          <a:p>
            <a:pPr lvl="1"/>
            <a:r>
              <a:rPr lang="da-DK" dirty="0"/>
              <a:t>Dart</a:t>
            </a:r>
          </a:p>
          <a:p>
            <a:r>
              <a:rPr lang="da-DK" dirty="0"/>
              <a:t>MSSQL-database</a:t>
            </a:r>
          </a:p>
        </p:txBody>
      </p:sp>
      <p:pic>
        <p:nvPicPr>
          <p:cNvPr id="5" name="Billede 4" descr="Et billede, der indeholder fugl, udendørs, hønsefugle, stående&#10;&#10;Automatisk genereret beskrivelse">
            <a:extLst>
              <a:ext uri="{FF2B5EF4-FFF2-40B4-BE49-F238E27FC236}">
                <a16:creationId xmlns:a16="http://schemas.microsoft.com/office/drawing/2014/main" id="{5BCD1C3C-FE3B-36A7-BBCB-4B45875D8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2"/>
          <a:stretch/>
        </p:blipFill>
        <p:spPr>
          <a:xfrm>
            <a:off x="5915518" y="0"/>
            <a:ext cx="6276482" cy="6858000"/>
          </a:xfrm>
          <a:prstGeom prst="rect">
            <a:avLst/>
          </a:prstGeom>
          <a:effectLst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1983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429</TotalTime>
  <Words>277</Words>
  <Application>Microsoft Office PowerPoint</Application>
  <PresentationFormat>Widescreen</PresentationFormat>
  <Paragraphs>82</Paragraphs>
  <Slides>23</Slides>
  <Notes>6</Notes>
  <HiddenSlides>2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Office-tema</vt:lpstr>
      <vt:lpstr>Livsform Observationsplatform</vt:lpstr>
      <vt:lpstr>Agenda</vt:lpstr>
      <vt:lpstr>Introduktion</vt:lpstr>
      <vt:lpstr>Case</vt:lpstr>
      <vt:lpstr>PowerPoint-præsentation</vt:lpstr>
      <vt:lpstr>Problemformulering</vt:lpstr>
      <vt:lpstr>Begrænsninger</vt:lpstr>
      <vt:lpstr>Teknologi og Mønstre Valg</vt:lpstr>
      <vt:lpstr>Teknologier</vt:lpstr>
      <vt:lpstr>Mønstre</vt:lpstr>
      <vt:lpstr>Arkitektur</vt:lpstr>
      <vt:lpstr>Design</vt:lpstr>
      <vt:lpstr>Kommunikation</vt:lpstr>
      <vt:lpstr>Klasse diagram</vt:lpstr>
      <vt:lpstr>ER Diagram</vt:lpstr>
      <vt:lpstr>Repository</vt:lpstr>
      <vt:lpstr>DEMO</vt:lpstr>
      <vt:lpstr>Produktløsning</vt:lpstr>
      <vt:lpstr>Endelige løsning</vt:lpstr>
      <vt:lpstr>Tidsplan </vt:lpstr>
      <vt:lpstr>PowerPoint-præsentation</vt:lpstr>
      <vt:lpstr>Spørgsmål?</vt:lpstr>
      <vt:lpstr>Tak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Livsformobservation platform</dc:title>
  <dc:creator>Benjamin Elif Larsen</dc:creator>
  <cp:lastModifiedBy>Benjamin Elif Larsen</cp:lastModifiedBy>
  <cp:revision>64</cp:revision>
  <dcterms:created xsi:type="dcterms:W3CDTF">2023-03-17T07:48:34Z</dcterms:created>
  <dcterms:modified xsi:type="dcterms:W3CDTF">2023-03-21T09:31:34Z</dcterms:modified>
</cp:coreProperties>
</file>